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3" d="100"/>
          <a:sy n="93" d="100"/>
        </p:scale>
        <p:origin x="1020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-26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CA" dirty="0"/>
              <a:t>Presenter Conflict of interest/Disclosure slide(s) – please add additional slide(s) if more room is needed. If no conflicts of interest or disclosures exist for your presentation – please edit slide to read “No personal conflicts of interest to </a:t>
            </a:r>
            <a:r>
              <a:rPr lang="en-CA"/>
              <a:t>disclose” If you have questions please consult: https://www.cfpc.ca/uploadedFiles/CPD/Mainpro_-_Maintenance_of_Proficiency/QuickTips_COI_Final_ENGLISH.pdf 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2"/>
          <p:cNvSpPr txBox="1">
            <a:spLocks noGrp="1"/>
          </p:cNvSpPr>
          <p:nvPr>
            <p:ph type="title"/>
          </p:nvPr>
        </p:nvSpPr>
        <p:spPr>
          <a:xfrm rot="5400000">
            <a:off x="6012656" y="771525"/>
            <a:ext cx="3290888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2"/>
          <p:cNvSpPr txBox="1">
            <a:spLocks noGrp="1"/>
          </p:cNvSpPr>
          <p:nvPr>
            <p:ph type="body" idx="1"/>
          </p:nvPr>
        </p:nvSpPr>
        <p:spPr>
          <a:xfrm rot="5400000">
            <a:off x="1821656" y="-1209675"/>
            <a:ext cx="3290888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4"/>
          <p:cNvSpPr txBox="1"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4"/>
          <p:cNvSpPr txBox="1"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5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5"/>
          <p:cNvSpPr txBox="1">
            <a:spLocks noGrp="1"/>
          </p:cNvSpPr>
          <p:nvPr>
            <p:ph type="body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6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6"/>
          <p:cNvSpPr txBox="1"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7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7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8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8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9"/>
          <p:cNvSpPr txBox="1"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0"/>
          <p:cNvSpPr txBox="1"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>
            <a:spLocks noGrp="1"/>
          </p:cNvSpPr>
          <p:nvPr>
            <p:ph type="pic" idx="2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body" idx="1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1"/>
          <p:cNvSpPr txBox="1">
            <a:spLocks noGrp="1"/>
          </p:cNvSpPr>
          <p:nvPr>
            <p:ph type="body" idx="1"/>
          </p:nvPr>
        </p:nvSpPr>
        <p:spPr>
          <a:xfrm rot="5400000">
            <a:off x="2874764" y="-1217413"/>
            <a:ext cx="339447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3" descr="COS2019-slide-generic-16-9.png"/>
          <p:cNvPicPr preferRelativeResize="0"/>
          <p:nvPr/>
        </p:nvPicPr>
        <p:blipFill rotWithShape="1">
          <a:blip r:embed="rId3">
            <a:alphaModFix/>
          </a:blip>
          <a:srcRect t="20616" b="16767"/>
          <a:stretch/>
        </p:blipFill>
        <p:spPr>
          <a:xfrm>
            <a:off x="-1" y="8467"/>
            <a:ext cx="9144001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1BE8FFA6-BF48-4422-8AC1-B75E711ED541}"/>
              </a:ext>
            </a:extLst>
          </p:cNvPr>
          <p:cNvSpPr txBox="1"/>
          <p:nvPr/>
        </p:nvSpPr>
        <p:spPr>
          <a:xfrm rot="10800000" flipH="1" flipV="1">
            <a:off x="571598" y="1087673"/>
            <a:ext cx="80008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dirty="0"/>
              <a:t>Faculty/Presenter: &lt;Insert Name&gt;</a:t>
            </a:r>
          </a:p>
          <a:p>
            <a:endParaRPr lang="en-CA" sz="2400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BF38851-E27E-46F6-8F32-36B0254B1BE4}"/>
              </a:ext>
            </a:extLst>
          </p:cNvPr>
          <p:cNvSpPr txBox="1"/>
          <p:nvPr/>
        </p:nvSpPr>
        <p:spPr>
          <a:xfrm>
            <a:off x="517358" y="330868"/>
            <a:ext cx="73376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400" b="1" dirty="0"/>
              <a:t>Faculty/Presenter DISCLOSURE: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F458DF-1ED9-48C5-A5F2-D3CD13D97F26}"/>
              </a:ext>
            </a:extLst>
          </p:cNvPr>
          <p:cNvSpPr txBox="1"/>
          <p:nvPr/>
        </p:nvSpPr>
        <p:spPr>
          <a:xfrm>
            <a:off x="571597" y="1626109"/>
            <a:ext cx="8000801" cy="12618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CA" sz="2000" b="1" dirty="0"/>
              <a:t>Relationships with commercial interests:</a:t>
            </a:r>
          </a:p>
          <a:p>
            <a:r>
              <a:rPr lang="en-CA" dirty="0"/>
              <a:t>– Grants/Research Support: &lt;Insert company names or list “Not applicable”&gt;</a:t>
            </a:r>
          </a:p>
          <a:p>
            <a:r>
              <a:rPr lang="en-CA" dirty="0"/>
              <a:t>– Speakers Bureau/Honoraria : &lt;Insert company names or list “Not applicable”&gt;</a:t>
            </a:r>
          </a:p>
          <a:p>
            <a:r>
              <a:rPr lang="en-CA" dirty="0"/>
              <a:t>– Consulting Fees: : &lt;Insert company names or list “Not applicable”&gt;</a:t>
            </a:r>
          </a:p>
          <a:p>
            <a:r>
              <a:rPr lang="en-CA" dirty="0"/>
              <a:t>– Other: : &lt;Insert company names or list “Not applicable”&gt;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165</Words>
  <Application>Microsoft Office PowerPoint</Application>
  <PresentationFormat>On-screen Show (16:9)</PresentationFormat>
  <Paragraphs>8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Dawn Hatanaka</cp:lastModifiedBy>
  <cp:revision>6</cp:revision>
  <dcterms:modified xsi:type="dcterms:W3CDTF">2019-03-26T14:55:58Z</dcterms:modified>
</cp:coreProperties>
</file>